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9900CC"/>
    <a:srgbClr val="D2EDF6"/>
    <a:srgbClr val="D2F0F6"/>
    <a:srgbClr val="C5EBF3"/>
    <a:srgbClr val="C7DD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1625-7022-46F6-8EB8-E9A27EFCE06D}" type="datetimeFigureOut">
              <a:rPr lang="nl-NL" smtClean="0"/>
              <a:t>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2331-50AB-428E-AD67-1B049FC47B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964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1625-7022-46F6-8EB8-E9A27EFCE06D}" type="datetimeFigureOut">
              <a:rPr lang="nl-NL" smtClean="0"/>
              <a:t>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2331-50AB-428E-AD67-1B049FC47B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7141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1625-7022-46F6-8EB8-E9A27EFCE06D}" type="datetimeFigureOut">
              <a:rPr lang="nl-NL" smtClean="0"/>
              <a:t>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2331-50AB-428E-AD67-1B049FC47B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5994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1625-7022-46F6-8EB8-E9A27EFCE06D}" type="datetimeFigureOut">
              <a:rPr lang="nl-NL" smtClean="0"/>
              <a:t>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2331-50AB-428E-AD67-1B049FC47B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0116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1625-7022-46F6-8EB8-E9A27EFCE06D}" type="datetimeFigureOut">
              <a:rPr lang="nl-NL" smtClean="0"/>
              <a:t>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2331-50AB-428E-AD67-1B049FC47B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528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1625-7022-46F6-8EB8-E9A27EFCE06D}" type="datetimeFigureOut">
              <a:rPr lang="nl-NL" smtClean="0"/>
              <a:t>6-4-2018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2331-50AB-428E-AD67-1B049FC47B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7969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1625-7022-46F6-8EB8-E9A27EFCE06D}" type="datetimeFigureOut">
              <a:rPr lang="nl-NL" smtClean="0"/>
              <a:t>6-4-2018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2331-50AB-428E-AD67-1B049FC47B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8529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1625-7022-46F6-8EB8-E9A27EFCE06D}" type="datetimeFigureOut">
              <a:rPr lang="nl-NL" smtClean="0"/>
              <a:t>6-4-2018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2331-50AB-428E-AD67-1B049FC47B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7897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1625-7022-46F6-8EB8-E9A27EFCE06D}" type="datetimeFigureOut">
              <a:rPr lang="nl-NL" smtClean="0"/>
              <a:t>6-4-2018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2331-50AB-428E-AD67-1B049FC47B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4565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1625-7022-46F6-8EB8-E9A27EFCE06D}" type="datetimeFigureOut">
              <a:rPr lang="nl-NL" smtClean="0"/>
              <a:t>6-4-2018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2331-50AB-428E-AD67-1B049FC47B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7649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1625-7022-46F6-8EB8-E9A27EFCE06D}" type="datetimeFigureOut">
              <a:rPr lang="nl-NL" smtClean="0"/>
              <a:t>6-4-2018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2331-50AB-428E-AD67-1B049FC47B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5494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71625-7022-46F6-8EB8-E9A27EFCE06D}" type="datetimeFigureOut">
              <a:rPr lang="nl-NL" smtClean="0"/>
              <a:t>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92331-50AB-428E-AD67-1B049FC47B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1959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900684" y="342900"/>
            <a:ext cx="9476232" cy="6062472"/>
            <a:chOff x="760984" y="406400"/>
            <a:chExt cx="9476232" cy="606247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0984" y="406400"/>
              <a:ext cx="9476232" cy="606247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3" name="Rectangle 2"/>
            <p:cNvSpPr/>
            <p:nvPr/>
          </p:nvSpPr>
          <p:spPr>
            <a:xfrm>
              <a:off x="797196" y="442612"/>
              <a:ext cx="1321816" cy="426520"/>
            </a:xfrm>
            <a:prstGeom prst="rect">
              <a:avLst/>
            </a:prstGeom>
            <a:solidFill>
              <a:srgbClr val="D2EDF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Barter cruises 2009 -2016</a:t>
              </a:r>
              <a:endParaRPr lang="nl-NL" sz="1000" dirty="0">
                <a:solidFill>
                  <a:schemeClr val="tx1"/>
                </a:solidFill>
              </a:endParaRPr>
            </a:p>
          </p:txBody>
        </p:sp>
        <p:sp>
          <p:nvSpPr>
            <p:cNvPr id="4" name="Oval 3"/>
            <p:cNvSpPr/>
            <p:nvPr/>
          </p:nvSpPr>
          <p:spPr>
            <a:xfrm>
              <a:off x="7950200" y="3911600"/>
              <a:ext cx="139700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" name="Oval 5"/>
            <p:cNvSpPr/>
            <p:nvPr/>
          </p:nvSpPr>
          <p:spPr>
            <a:xfrm>
              <a:off x="4445000" y="3124200"/>
              <a:ext cx="139700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Oval 6"/>
            <p:cNvSpPr/>
            <p:nvPr/>
          </p:nvSpPr>
          <p:spPr>
            <a:xfrm>
              <a:off x="6400800" y="4254500"/>
              <a:ext cx="139700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Oval 7"/>
            <p:cNvSpPr/>
            <p:nvPr/>
          </p:nvSpPr>
          <p:spPr>
            <a:xfrm>
              <a:off x="8108950" y="4057650"/>
              <a:ext cx="139700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Oval 8"/>
            <p:cNvSpPr/>
            <p:nvPr/>
          </p:nvSpPr>
          <p:spPr>
            <a:xfrm>
              <a:off x="9690100" y="3437636"/>
              <a:ext cx="139700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Oval 9"/>
            <p:cNvSpPr/>
            <p:nvPr/>
          </p:nvSpPr>
          <p:spPr>
            <a:xfrm>
              <a:off x="1384300" y="4254500"/>
              <a:ext cx="139700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Oval 10"/>
            <p:cNvSpPr/>
            <p:nvPr/>
          </p:nvSpPr>
          <p:spPr>
            <a:xfrm>
              <a:off x="2901950" y="3771900"/>
              <a:ext cx="139700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Oval 11"/>
            <p:cNvSpPr/>
            <p:nvPr/>
          </p:nvSpPr>
          <p:spPr>
            <a:xfrm>
              <a:off x="5645150" y="2457450"/>
              <a:ext cx="139700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Oval 12"/>
            <p:cNvSpPr/>
            <p:nvPr/>
          </p:nvSpPr>
          <p:spPr>
            <a:xfrm>
              <a:off x="1003300" y="5776483"/>
              <a:ext cx="139700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Oval 14"/>
            <p:cNvSpPr/>
            <p:nvPr/>
          </p:nvSpPr>
          <p:spPr>
            <a:xfrm>
              <a:off x="5431199" y="4303664"/>
              <a:ext cx="135802" cy="135803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" name="Oval 15"/>
            <p:cNvSpPr/>
            <p:nvPr/>
          </p:nvSpPr>
          <p:spPr>
            <a:xfrm>
              <a:off x="6464614" y="4167861"/>
              <a:ext cx="135802" cy="135803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Oval 16"/>
            <p:cNvSpPr/>
            <p:nvPr/>
          </p:nvSpPr>
          <p:spPr>
            <a:xfrm>
              <a:off x="4510449" y="1525239"/>
              <a:ext cx="135802" cy="135803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" name="Oval 17"/>
            <p:cNvSpPr/>
            <p:nvPr/>
          </p:nvSpPr>
          <p:spPr>
            <a:xfrm>
              <a:off x="4650652" y="1546742"/>
              <a:ext cx="135802" cy="135803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9" name="Oval 18"/>
            <p:cNvSpPr/>
            <p:nvPr/>
          </p:nvSpPr>
          <p:spPr>
            <a:xfrm>
              <a:off x="4307249" y="3144826"/>
              <a:ext cx="135802" cy="135803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Oval 19"/>
            <p:cNvSpPr/>
            <p:nvPr/>
          </p:nvSpPr>
          <p:spPr>
            <a:xfrm>
              <a:off x="3979501" y="4935646"/>
              <a:ext cx="135802" cy="135803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Oval 20"/>
            <p:cNvSpPr/>
            <p:nvPr/>
          </p:nvSpPr>
          <p:spPr>
            <a:xfrm>
              <a:off x="1003300" y="6011455"/>
              <a:ext cx="135802" cy="135803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l 22"/>
            <p:cNvSpPr/>
            <p:nvPr/>
          </p:nvSpPr>
          <p:spPr>
            <a:xfrm>
              <a:off x="2973749" y="3560258"/>
              <a:ext cx="135802" cy="135803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l 23"/>
            <p:cNvSpPr/>
            <p:nvPr/>
          </p:nvSpPr>
          <p:spPr>
            <a:xfrm>
              <a:off x="3979501" y="6227234"/>
              <a:ext cx="135802" cy="135803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l 24"/>
            <p:cNvSpPr/>
            <p:nvPr/>
          </p:nvSpPr>
          <p:spPr>
            <a:xfrm>
              <a:off x="5148278" y="1972524"/>
              <a:ext cx="139700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l 25"/>
            <p:cNvSpPr/>
            <p:nvPr/>
          </p:nvSpPr>
          <p:spPr>
            <a:xfrm>
              <a:off x="1003300" y="5531663"/>
              <a:ext cx="135802" cy="13580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l 26"/>
            <p:cNvSpPr/>
            <p:nvPr/>
          </p:nvSpPr>
          <p:spPr>
            <a:xfrm>
              <a:off x="5440252" y="1275030"/>
              <a:ext cx="135802" cy="13580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l 27"/>
            <p:cNvSpPr/>
            <p:nvPr/>
          </p:nvSpPr>
          <p:spPr>
            <a:xfrm>
              <a:off x="6082294" y="2665051"/>
              <a:ext cx="135802" cy="13580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l 28"/>
            <p:cNvSpPr/>
            <p:nvPr/>
          </p:nvSpPr>
          <p:spPr>
            <a:xfrm>
              <a:off x="5784850" y="2597150"/>
              <a:ext cx="135802" cy="13580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l 29"/>
            <p:cNvSpPr/>
            <p:nvPr/>
          </p:nvSpPr>
          <p:spPr>
            <a:xfrm>
              <a:off x="4809276" y="1542340"/>
              <a:ext cx="135802" cy="13580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l 30"/>
            <p:cNvSpPr/>
            <p:nvPr/>
          </p:nvSpPr>
          <p:spPr>
            <a:xfrm>
              <a:off x="6218096" y="2254313"/>
              <a:ext cx="135802" cy="13580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l 31"/>
            <p:cNvSpPr/>
            <p:nvPr/>
          </p:nvSpPr>
          <p:spPr>
            <a:xfrm>
              <a:off x="6082294" y="2254313"/>
              <a:ext cx="135802" cy="13580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l 32"/>
            <p:cNvSpPr/>
            <p:nvPr/>
          </p:nvSpPr>
          <p:spPr>
            <a:xfrm>
              <a:off x="6844294" y="3263900"/>
              <a:ext cx="135802" cy="13580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l 33"/>
            <p:cNvSpPr/>
            <p:nvPr/>
          </p:nvSpPr>
          <p:spPr>
            <a:xfrm>
              <a:off x="6912195" y="3144826"/>
              <a:ext cx="135802" cy="13580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l 34"/>
            <p:cNvSpPr/>
            <p:nvPr/>
          </p:nvSpPr>
          <p:spPr>
            <a:xfrm>
              <a:off x="6328812" y="4576527"/>
              <a:ext cx="135802" cy="13580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l 35"/>
            <p:cNvSpPr/>
            <p:nvPr/>
          </p:nvSpPr>
          <p:spPr>
            <a:xfrm flipV="1">
              <a:off x="1856467" y="5522605"/>
              <a:ext cx="135802" cy="144855"/>
            </a:xfrm>
            <a:prstGeom prst="ellipse">
              <a:avLst/>
            </a:prstGeom>
            <a:solidFill>
              <a:srgbClr val="FF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7" name="Oval 36"/>
            <p:cNvSpPr/>
            <p:nvPr/>
          </p:nvSpPr>
          <p:spPr>
            <a:xfrm flipV="1">
              <a:off x="5218128" y="1533287"/>
              <a:ext cx="135802" cy="144855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0" name="Oval 39"/>
            <p:cNvSpPr/>
            <p:nvPr/>
          </p:nvSpPr>
          <p:spPr>
            <a:xfrm flipV="1">
              <a:off x="5440252" y="2326866"/>
              <a:ext cx="135802" cy="144855"/>
            </a:xfrm>
            <a:prstGeom prst="ellipse">
              <a:avLst/>
            </a:prstGeom>
            <a:solidFill>
              <a:srgbClr val="FF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1" name="Oval 40"/>
            <p:cNvSpPr/>
            <p:nvPr/>
          </p:nvSpPr>
          <p:spPr>
            <a:xfrm flipV="1">
              <a:off x="4514850" y="1370239"/>
              <a:ext cx="135802" cy="144855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2" name="Oval 41"/>
            <p:cNvSpPr/>
            <p:nvPr/>
          </p:nvSpPr>
          <p:spPr>
            <a:xfrm flipV="1">
              <a:off x="1865518" y="5776483"/>
              <a:ext cx="135802" cy="144855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Oval 43"/>
            <p:cNvSpPr/>
            <p:nvPr/>
          </p:nvSpPr>
          <p:spPr>
            <a:xfrm flipV="1">
              <a:off x="1874571" y="6024991"/>
              <a:ext cx="135802" cy="144855"/>
            </a:xfrm>
            <a:prstGeom prst="ellipse">
              <a:avLst/>
            </a:prstGeom>
            <a:solidFill>
              <a:srgbClr val="9900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5" name="Oval 44"/>
            <p:cNvSpPr/>
            <p:nvPr/>
          </p:nvSpPr>
          <p:spPr>
            <a:xfrm flipV="1">
              <a:off x="5380524" y="1746045"/>
              <a:ext cx="135802" cy="144855"/>
            </a:xfrm>
            <a:prstGeom prst="ellipse">
              <a:avLst/>
            </a:prstGeom>
            <a:solidFill>
              <a:srgbClr val="9900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6" name="Oval 45"/>
            <p:cNvSpPr/>
            <p:nvPr/>
          </p:nvSpPr>
          <p:spPr>
            <a:xfrm flipV="1">
              <a:off x="5784850" y="869132"/>
              <a:ext cx="135802" cy="144855"/>
            </a:xfrm>
            <a:prstGeom prst="ellipse">
              <a:avLst/>
            </a:prstGeom>
            <a:solidFill>
              <a:srgbClr val="9900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165455" y="5270016"/>
              <a:ext cx="84491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Training activity </a:t>
              </a:r>
            </a:p>
            <a:p>
              <a:endParaRPr lang="en-US" sz="800" dirty="0"/>
            </a:p>
            <a:p>
              <a:r>
                <a:rPr lang="en-US" sz="800" dirty="0" smtClean="0"/>
                <a:t>NIOZ</a:t>
              </a:r>
            </a:p>
            <a:p>
              <a:endParaRPr lang="en-US" sz="800" dirty="0"/>
            </a:p>
            <a:p>
              <a:r>
                <a:rPr lang="en-US" sz="800" dirty="0" smtClean="0"/>
                <a:t>BMBF</a:t>
              </a:r>
            </a:p>
            <a:p>
              <a:endParaRPr lang="en-US" sz="800" dirty="0"/>
            </a:p>
            <a:p>
              <a:r>
                <a:rPr lang="en-US" sz="800" dirty="0" smtClean="0"/>
                <a:t>NERC</a:t>
              </a:r>
              <a:endParaRPr lang="nl-NL" sz="8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987801" y="5503915"/>
              <a:ext cx="67371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CSIC</a:t>
              </a:r>
            </a:p>
            <a:p>
              <a:endParaRPr lang="en-US" sz="800" dirty="0"/>
            </a:p>
            <a:p>
              <a:r>
                <a:rPr lang="en-US" sz="800" dirty="0" smtClean="0"/>
                <a:t>IFREMER</a:t>
              </a:r>
            </a:p>
            <a:p>
              <a:endParaRPr lang="en-US" sz="800" dirty="0"/>
            </a:p>
            <a:p>
              <a:r>
                <a:rPr lang="en-US" sz="800" dirty="0" smtClean="0"/>
                <a:t>IMR</a:t>
              </a:r>
              <a:endParaRPr lang="nl-NL" sz="800" dirty="0"/>
            </a:p>
          </p:txBody>
        </p:sp>
        <p:sp>
          <p:nvSpPr>
            <p:cNvPr id="49" name="Oval 48"/>
            <p:cNvSpPr/>
            <p:nvPr/>
          </p:nvSpPr>
          <p:spPr>
            <a:xfrm flipV="1">
              <a:off x="4804248" y="2312595"/>
              <a:ext cx="135802" cy="144855"/>
            </a:xfrm>
            <a:prstGeom prst="ellipse">
              <a:avLst/>
            </a:prstGeom>
            <a:solidFill>
              <a:srgbClr val="FF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Isosceles Triangle 49"/>
            <p:cNvSpPr/>
            <p:nvPr/>
          </p:nvSpPr>
          <p:spPr>
            <a:xfrm flipH="1">
              <a:off x="1003300" y="5250952"/>
              <a:ext cx="155542" cy="172603"/>
            </a:xfrm>
            <a:prstGeom prst="triangl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1" name="Isosceles Triangle 50"/>
            <p:cNvSpPr/>
            <p:nvPr/>
          </p:nvSpPr>
          <p:spPr>
            <a:xfrm flipH="1">
              <a:off x="5048695" y="2162217"/>
              <a:ext cx="155542" cy="172603"/>
            </a:xfrm>
            <a:prstGeom prst="triangle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5" name="Isosceles Triangle 54"/>
            <p:cNvSpPr/>
            <p:nvPr/>
          </p:nvSpPr>
          <p:spPr>
            <a:xfrm flipH="1">
              <a:off x="4968726" y="2399421"/>
              <a:ext cx="155542" cy="172603"/>
            </a:xfrm>
            <a:prstGeom prst="triangle">
              <a:avLst/>
            </a:prstGeom>
            <a:noFill/>
            <a:ln w="38100">
              <a:solidFill>
                <a:srgbClr val="FF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Isosceles Triangle 55"/>
            <p:cNvSpPr/>
            <p:nvPr/>
          </p:nvSpPr>
          <p:spPr>
            <a:xfrm flipH="1">
              <a:off x="4902325" y="2567745"/>
              <a:ext cx="155542" cy="172603"/>
            </a:xfrm>
            <a:prstGeom prst="triangle">
              <a:avLst/>
            </a:pr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7" name="Isosceles Triangle 56"/>
            <p:cNvSpPr/>
            <p:nvPr/>
          </p:nvSpPr>
          <p:spPr>
            <a:xfrm flipH="1">
              <a:off x="4976264" y="2297518"/>
              <a:ext cx="155542" cy="172603"/>
            </a:xfrm>
            <a:prstGeom prst="triangle">
              <a:avLst/>
            </a:prstGeom>
            <a:noFill/>
            <a:ln w="38100">
              <a:solidFill>
                <a:srgbClr val="FF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8" name="Isosceles Triangle 57"/>
            <p:cNvSpPr/>
            <p:nvPr/>
          </p:nvSpPr>
          <p:spPr>
            <a:xfrm flipH="1">
              <a:off x="5119609" y="1961532"/>
              <a:ext cx="155542" cy="172603"/>
            </a:xfrm>
            <a:prstGeom prst="triangl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0" name="Oval 59"/>
            <p:cNvSpPr/>
            <p:nvPr/>
          </p:nvSpPr>
          <p:spPr>
            <a:xfrm>
              <a:off x="4476813" y="2518603"/>
              <a:ext cx="135802" cy="13580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2" name="Oval 51"/>
            <p:cNvSpPr/>
            <p:nvPr/>
          </p:nvSpPr>
          <p:spPr>
            <a:xfrm>
              <a:off x="4375150" y="1428750"/>
              <a:ext cx="139700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Oval 52"/>
            <p:cNvSpPr/>
            <p:nvPr/>
          </p:nvSpPr>
          <p:spPr>
            <a:xfrm>
              <a:off x="4489450" y="1568450"/>
              <a:ext cx="139700" cy="1397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4" name="Oval 53"/>
            <p:cNvSpPr/>
            <p:nvPr/>
          </p:nvSpPr>
          <p:spPr>
            <a:xfrm>
              <a:off x="2635250" y="6026150"/>
              <a:ext cx="139700" cy="1397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755900" y="6012291"/>
              <a:ext cx="539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NSF</a:t>
              </a:r>
              <a:endParaRPr lang="nl-NL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50508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14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Koning</dc:creator>
  <cp:lastModifiedBy>Heath, Sally-Anne</cp:lastModifiedBy>
  <cp:revision>12</cp:revision>
  <dcterms:created xsi:type="dcterms:W3CDTF">2016-09-28T08:05:23Z</dcterms:created>
  <dcterms:modified xsi:type="dcterms:W3CDTF">2018-04-06T07:04:48Z</dcterms:modified>
</cp:coreProperties>
</file>